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ontserrat Medium" panose="00000600000000000000" pitchFamily="2" charset="0"/>
      <p:regular r:id="rId17"/>
    </p:embeddedFont>
  </p:embeddedFontLst>
  <p:defaultTextStyle>
    <a:defPPr>
      <a:defRPr lang="es-P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008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hyperlink" Target="https://github.com/g0nzano/inventar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555796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Dashboard Interactivo con Google Sheets y React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303990"/>
            <a:ext cx="764547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Descubre cómo construir un dashboard dinámico conectado a Google Sheets usando React, Vite y Tailwind CSS. Gestiona inventarios, registra ventas y compras, y obtén una visión clara de tus finanzas en tiempo real.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448639"/>
            <a:ext cx="6999803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Construye Tu Propio Dashboard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35660" y="3340656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Este sistema te permite crear una base de datos automática, registrar ventas y compras, y controlar todo desde un dashboard moderno y conectado.</a:t>
            </a:r>
            <a:endParaRPr lang="en-US" sz="16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60" y="4608790"/>
            <a:ext cx="2564130" cy="5887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5660" y="5438418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Hecho con GANNA</a:t>
            </a:r>
            <a:endParaRPr lang="en-US" sz="16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C3E74C-5355-4468-4F25-9B6FBF68D9A6}"/>
              </a:ext>
            </a:extLst>
          </p:cNvPr>
          <p:cNvSpPr/>
          <p:nvPr/>
        </p:nvSpPr>
        <p:spPr>
          <a:xfrm>
            <a:off x="12596648" y="7740869"/>
            <a:ext cx="2033752" cy="487204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5E2CC8-3C97-16B7-42DC-9348107BD5C0}"/>
              </a:ext>
            </a:extLst>
          </p:cNvPr>
          <p:cNvSpPr/>
          <p:nvPr/>
        </p:nvSpPr>
        <p:spPr>
          <a:xfrm>
            <a:off x="5733393" y="5438417"/>
            <a:ext cx="3252952" cy="487204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917853"/>
            <a:ext cx="764547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Configuración del Entorno y Conexión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49260" y="2380774"/>
            <a:ext cx="3715703" cy="2358390"/>
          </a:xfrm>
          <a:prstGeom prst="roundRect">
            <a:avLst>
              <a:gd name="adj" fmla="val 6204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8780" y="2380774"/>
            <a:ext cx="121920" cy="235839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1085255" y="2625328"/>
            <a:ext cx="302490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Descarga del Proyecto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5255" y="3110508"/>
            <a:ext cx="31351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Obtén los recursos desde GitHub y ábrelos en Visual Studio Code.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037" y="2380774"/>
            <a:ext cx="3715703" cy="2358390"/>
          </a:xfrm>
          <a:prstGeom prst="roundRect">
            <a:avLst>
              <a:gd name="adj" fmla="val 6204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8557" y="2380774"/>
            <a:ext cx="121920" cy="235839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5015032" y="2625328"/>
            <a:ext cx="3135154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Configuración de AppScript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15032" y="3467338"/>
            <a:ext cx="31351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Copia el código del archivo SG en el editor de AppScript de Google Sheets.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9260" y="4953238"/>
            <a:ext cx="3715703" cy="2358390"/>
          </a:xfrm>
          <a:prstGeom prst="roundRect">
            <a:avLst>
              <a:gd name="adj" fmla="val 6204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8780" y="4953238"/>
            <a:ext cx="121920" cy="235839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1085255" y="5197793"/>
            <a:ext cx="3135154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Creación de Google Sheet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5255" y="6039803"/>
            <a:ext cx="31351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 una nueva hoja de cálculo en Google Sheets, por ejemplo, "Inventarios".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986076"/>
            <a:ext cx="764547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Implementación y Autorización de la Aplicación Web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0" y="2448997"/>
            <a:ext cx="1070491" cy="1598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3826" y="2663071"/>
            <a:ext cx="386655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Vincula el ID del Documento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33826" y="3148251"/>
            <a:ext cx="636091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Copia el ID de tu hoja de cálculo y pégalo en la constante de AppScript.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60" y="4047173"/>
            <a:ext cx="1070491" cy="15981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3826" y="4261247"/>
            <a:ext cx="31924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Nueva Implementación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33826" y="4746427"/>
            <a:ext cx="636091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Implementa como "Aplicación web", configura la ejecución y el acceso.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60" y="5645348"/>
            <a:ext cx="1070491" cy="15981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3826" y="5859423"/>
            <a:ext cx="290048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Autoriza y Copia URL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033826" y="6344603"/>
            <a:ext cx="636091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Autoriza los accesos y copia la URL de la aplicación web generada.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958215"/>
            <a:ext cx="5927884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Ajuste Final y Primer Inicio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49260" y="2064306"/>
            <a:ext cx="467451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Ajuste en Visual Studio Code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49260" y="2706529"/>
            <a:ext cx="7670244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 el archivo </a:t>
            </a:r>
            <a:r>
              <a:rPr lang="en-US" sz="1650" dirty="0">
                <a:solidFill>
                  <a:srgbClr val="F4CAB8"/>
                </a:solidFill>
                <a:highlight>
                  <a:srgbClr val="6931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script.js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 pega la URL de la aplicación web copiada. Guarda todos los cambios.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3628311"/>
            <a:ext cx="5437465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Inicialización de la Base de Datos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49260" y="4270534"/>
            <a:ext cx="767024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Abre el proyecto en el navegador. Ve a 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Configuración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y haz clic en </a:t>
            </a: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Iniciar base de datos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 Tu hoja de cálculo generará automáticamente las pestañas necesarias.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333" y="2091095"/>
            <a:ext cx="4939427" cy="493942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1B3F4F7-1D26-BC97-11C7-DB05C996E801}"/>
              </a:ext>
            </a:extLst>
          </p:cNvPr>
          <p:cNvSpPr/>
          <p:nvPr/>
        </p:nvSpPr>
        <p:spPr>
          <a:xfrm>
            <a:off x="12596648" y="7740869"/>
            <a:ext cx="2033752" cy="487204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107281"/>
            <a:ext cx="7638812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Gestión de Inventario Simplificada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49260" y="1999298"/>
            <a:ext cx="3715703" cy="2796897"/>
          </a:xfrm>
          <a:prstGeom prst="roundRect">
            <a:avLst>
              <a:gd name="adj" fmla="val 1148"/>
            </a:avLst>
          </a:prstGeom>
          <a:solidFill>
            <a:srgbClr val="4D1529"/>
          </a:solidFill>
          <a:ln/>
        </p:spPr>
      </p:sp>
      <p:sp>
        <p:nvSpPr>
          <p:cNvPr id="5" name="Shape 2"/>
          <p:cNvSpPr/>
          <p:nvPr/>
        </p:nvSpPr>
        <p:spPr>
          <a:xfrm>
            <a:off x="963335" y="2213372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9904" y="2389942"/>
            <a:ext cx="288965" cy="2889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335" y="306966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Crea Categorías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3335" y="3554849"/>
            <a:ext cx="32875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Añade nuevas categorías, como "Trajes deportivos".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9037" y="1999298"/>
            <a:ext cx="3715703" cy="2796897"/>
          </a:xfrm>
          <a:prstGeom prst="roundRect">
            <a:avLst>
              <a:gd name="adj" fmla="val 1148"/>
            </a:avLst>
          </a:prstGeom>
          <a:solidFill>
            <a:srgbClr val="4D1529"/>
          </a:solidFill>
          <a:ln/>
        </p:spPr>
      </p:sp>
      <p:sp>
        <p:nvSpPr>
          <p:cNvPr id="10" name="Shape 6"/>
          <p:cNvSpPr/>
          <p:nvPr/>
        </p:nvSpPr>
        <p:spPr>
          <a:xfrm>
            <a:off x="4893112" y="2213372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9681" y="2389942"/>
            <a:ext cx="288965" cy="28896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3112" y="306966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Registra Productos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893112" y="3554849"/>
            <a:ext cx="32875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Ingresa código, nombre, categoría, precios y stock inicial.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9260" y="5010269"/>
            <a:ext cx="7645479" cy="2112050"/>
          </a:xfrm>
          <a:prstGeom prst="roundRect">
            <a:avLst>
              <a:gd name="adj" fmla="val 1521"/>
            </a:avLst>
          </a:prstGeom>
          <a:solidFill>
            <a:srgbClr val="4D1529"/>
          </a:solidFill>
          <a:ln/>
        </p:spPr>
      </p:sp>
      <p:sp>
        <p:nvSpPr>
          <p:cNvPr id="15" name="Shape 10"/>
          <p:cNvSpPr/>
          <p:nvPr/>
        </p:nvSpPr>
        <p:spPr>
          <a:xfrm>
            <a:off x="963335" y="5224343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9904" y="5400913"/>
            <a:ext cx="288965" cy="28896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3335" y="608064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Inventario Actual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63335" y="6565821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Visualiza tus productos registrados en tiempo real.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805" y="418624"/>
            <a:ext cx="5564862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Registro Eficiente de Transacciones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32805" y="1205151"/>
            <a:ext cx="2435900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Registrar Ventas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32805" y="1661755"/>
            <a:ext cx="6596658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Filtra por código de producto, selecciona cantidad, ingresa cliente y haz clic en "Registrar venta".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7" y="2148959"/>
            <a:ext cx="5866095" cy="58660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8558" y="1205151"/>
            <a:ext cx="2435900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Registrar Compras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08558" y="1661755"/>
            <a:ext cx="6596658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Filtra por ID de producto, ingresa cantidad, especifica proveedor y "Registra la compra".</a:t>
            </a:r>
            <a:endParaRPr lang="en-US" sz="11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5DA3A4E-AF15-6AD2-B25F-FFC9548F76E2}"/>
              </a:ext>
            </a:extLst>
          </p:cNvPr>
          <p:cNvSpPr/>
          <p:nvPr/>
        </p:nvSpPr>
        <p:spPr>
          <a:xfrm>
            <a:off x="12596648" y="7740869"/>
            <a:ext cx="2033752" cy="487204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978" y="2118375"/>
            <a:ext cx="5866096" cy="58660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040856"/>
            <a:ext cx="764547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Dashboard Principal: Visión General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49260" y="4503777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 corazón del sistema te ofrece una visión clara y concisa de la salud financiera de tu negocio.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446496"/>
            <a:ext cx="568118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Métricas Clave al Instante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3445550"/>
            <a:ext cx="535186" cy="535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51980" y="357258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Total de Ventas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51980" y="4057769"/>
            <a:ext cx="562939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Consulta tus ingresos brutos por ventas.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907" y="3445550"/>
            <a:ext cx="535186" cy="535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51627" y="357258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Total de Compras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251627" y="4057769"/>
            <a:ext cx="562951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Sigue de cerca tus gastos en adquisiciones.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60" y="4828342"/>
            <a:ext cx="535186" cy="5351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51980" y="495538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Ganancias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51980" y="5440561"/>
            <a:ext cx="562939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Calcula rápidamente tu margen de beneficio.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907" y="4828342"/>
            <a:ext cx="535186" cy="5351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51627" y="495538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Gastos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251627" y="5440561"/>
            <a:ext cx="562951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Visualiza el total de tus desembolsos.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155156"/>
            <a:ext cx="5730121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Análisis Visual Interactivo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49260" y="4047173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 dashboard incluye una gráfica interactiva que presenta toda la información de manera visual, facilitando el análisis y la toma de decisiones estratégicas.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448</Words>
  <Application>Microsoft Office PowerPoint</Application>
  <PresentationFormat>Personalizado</PresentationFormat>
  <Paragraphs>59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Montserrat Medium</vt:lpstr>
      <vt:lpstr>Consolas</vt:lpstr>
      <vt:lpstr>Brygada 1918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Servidor</dc:creator>
  <cp:lastModifiedBy>Servidor</cp:lastModifiedBy>
  <cp:revision>2</cp:revision>
  <dcterms:created xsi:type="dcterms:W3CDTF">2026-01-01T13:31:24Z</dcterms:created>
  <dcterms:modified xsi:type="dcterms:W3CDTF">2026-01-01T13:38:01Z</dcterms:modified>
</cp:coreProperties>
</file>